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  <p:sldMasterId id="2147483685" r:id="rId2"/>
  </p:sldMasterIdLst>
  <p:sldIdLst>
    <p:sldId id="269" r:id="rId3"/>
    <p:sldId id="256" r:id="rId4"/>
    <p:sldId id="261" r:id="rId5"/>
    <p:sldId id="262" r:id="rId6"/>
    <p:sldId id="264" r:id="rId7"/>
    <p:sldId id="270" r:id="rId8"/>
    <p:sldId id="271" r:id="rId9"/>
    <p:sldId id="263" r:id="rId10"/>
    <p:sldId id="265" r:id="rId11"/>
    <p:sldId id="267" r:id="rId12"/>
    <p:sldId id="268" r:id="rId13"/>
    <p:sldId id="274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6FB33-4FAA-46C4-AF52-72D123D4B536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471EB-63E0-480F-9EF1-4502FA529B6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6FB33-4FAA-46C4-AF52-72D123D4B536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471EB-63E0-480F-9EF1-4502FA529B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6FB33-4FAA-46C4-AF52-72D123D4B536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471EB-63E0-480F-9EF1-4502FA529B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5B4BA-F4E7-483B-82FA-DD441C3F554F}" type="slidenum">
              <a:rPr lang="ru-RU" altLang="ru-RU" smtClean="0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FFD36-6E61-4FBF-8BA7-3E5D6620726B}" type="slidenum">
              <a:rPr lang="ru-RU" altLang="ru-RU" smtClean="0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74F71-1029-437B-A441-F791876D0757}" type="slidenum">
              <a:rPr lang="ru-RU" altLang="ru-RU" smtClean="0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7F2D2-9327-495F-B7C6-094EF13676DA}" type="slidenum">
              <a:rPr lang="ru-RU" altLang="ru-RU" smtClean="0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8272A-4401-4D85-9156-721154D4EF9E}" type="slidenum">
              <a:rPr lang="ru-RU" altLang="ru-RU" smtClean="0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24D85-F9B5-4561-922D-179A486B4693}" type="slidenum">
              <a:rPr lang="ru-RU" altLang="ru-RU" smtClean="0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01E8F-C70A-4485-8746-A221E9DD13B5}" type="slidenum">
              <a:rPr lang="ru-RU" altLang="ru-RU" smtClean="0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5CDA0-A823-436A-A508-91C7A17E7DBB}" type="slidenum">
              <a:rPr lang="ru-RU" altLang="ru-RU" smtClean="0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6FB33-4FAA-46C4-AF52-72D123D4B536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471EB-63E0-480F-9EF1-4502FA529B6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33282-004B-41CC-AAC6-09C74C6022CC}" type="slidenum">
              <a:rPr lang="ru-RU" altLang="ru-RU" smtClean="0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6F46A-93B0-47B9-ADA4-5119E801C83D}" type="slidenum">
              <a:rPr lang="ru-RU" altLang="ru-RU" smtClean="0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AE4C5-22EB-4721-808E-039882F2FF79}" type="slidenum">
              <a:rPr lang="ru-RU" altLang="ru-RU" smtClean="0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6FB33-4FAA-46C4-AF52-72D123D4B536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471EB-63E0-480F-9EF1-4502FA529B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6FB33-4FAA-46C4-AF52-72D123D4B536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471EB-63E0-480F-9EF1-4502FA529B6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6FB33-4FAA-46C4-AF52-72D123D4B536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471EB-63E0-480F-9EF1-4502FA529B6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6FB33-4FAA-46C4-AF52-72D123D4B536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471EB-63E0-480F-9EF1-4502FA529B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6FB33-4FAA-46C4-AF52-72D123D4B536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471EB-63E0-480F-9EF1-4502FA529B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6FB33-4FAA-46C4-AF52-72D123D4B536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471EB-63E0-480F-9EF1-4502FA529B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6FB33-4FAA-46C4-AF52-72D123D4B536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471EB-63E0-480F-9EF1-4502FA529B6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276FB33-4FAA-46C4-AF52-72D123D4B536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ED471EB-63E0-480F-9EF1-4502FA529B6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FA084FA-CB41-4776-87A2-AB4B86AF8239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ransition spd="slow">
    <p:circle/>
  </p:transition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86305" y="548680"/>
            <a:ext cx="7971413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</a:t>
            </a:r>
            <a:r>
              <a:rPr lang="ru-RU" sz="5400" b="1" cap="none" spc="0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фитбола</a:t>
            </a:r>
            <a:r>
              <a:rPr lang="ru-RU" sz="5400" b="1" cap="none" spc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5400" b="1" cap="none" spc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занятиях </a:t>
            </a:r>
          </a:p>
          <a:p>
            <a:pPr algn="ctr"/>
            <a:r>
              <a:rPr lang="ru-RU" sz="5400" b="1" cap="none" spc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 физической культуре </a:t>
            </a:r>
          </a:p>
          <a:p>
            <a:pPr algn="ctr"/>
            <a:r>
              <a:rPr lang="ru-RU" sz="5400" b="1" cap="none" spc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ДОУ</a:t>
            </a:r>
            <a:endParaRPr lang="ru-RU" sz="5400" b="1" cap="none" spc="0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533382" y="4149080"/>
            <a:ext cx="30243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нструктор по физической культуре МКДОУ «Детский сад №10 г.Киренска</a:t>
            </a: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Гузикова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Елена Ивановна</a:t>
            </a:r>
          </a:p>
        </p:txBody>
      </p:sp>
    </p:spTree>
    <p:extLst>
      <p:ext uri="{BB962C8B-B14F-4D97-AF65-F5344CB8AC3E}">
        <p14:creationId xmlns="" xmlns:p14="http://schemas.microsoft.com/office/powerpoint/2010/main" val="3534440374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040" y="119549"/>
            <a:ext cx="8712968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2-й этап.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этапа и их реализация: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Научить сохранению правильной осанки при выполнении упражнений для рук и ног в сочетании с покачиваниями на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фитболе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Научить сохранению правильной осанки при уменьшении площади опоры (тренировка равновесия и координации).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Рекомендуемые упражнения: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поочередно выставлять ноги на пятку, вперед, в сторону, руки на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фитболе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поочередно выставлять ноги вперед, в сторону, на носок; то же упражнение с различными положениями рук: одна вперед, другая вверх; одна за голову, другая в сторону.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Обучить ребенка упражнениям на сохранение равновесия с различными положениями на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фитболе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8632" y="4715639"/>
            <a:ext cx="2637781" cy="21423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8762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491" y="2495"/>
            <a:ext cx="892899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3-й этап.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этапа и их реализация: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Научить выполнению комплекса общеразвивающих упражнений с использованием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фитбола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едином для всей группы темпе.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Рекомендуемые упражнения: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комплексы общеразвивающих упражнений в соответствии с возрастными требованиями к занимающимся.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Научить выполнению упражнений 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растягивание с использованием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фитбола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484" y="2924944"/>
            <a:ext cx="4586899" cy="410775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76152" y="4869160"/>
            <a:ext cx="54726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4-й этап.</a:t>
            </a:r>
          </a:p>
          <a:p>
            <a:pPr lvl="0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этапа и ее реализация:</a:t>
            </a:r>
          </a:p>
          <a:p>
            <a:pPr lvl="0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Совершенствовать качество выполнения упражнений в равновесии.</a:t>
            </a:r>
            <a:endParaRPr lang="ru-RU" sz="3600" dirty="0"/>
          </a:p>
        </p:txBody>
      </p:sp>
    </p:spTree>
    <p:extLst>
      <p:ext uri="{BB962C8B-B14F-4D97-AF65-F5344CB8AC3E}">
        <p14:creationId xmlns="" xmlns:p14="http://schemas.microsoft.com/office/powerpoint/2010/main" val="1568786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14348" y="1214422"/>
            <a:ext cx="7858181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cap="none" spc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</a:t>
            </a:r>
          </a:p>
          <a:p>
            <a:pPr algn="ctr"/>
            <a:r>
              <a:rPr lang="ru-RU" sz="7200" b="1" cap="none" spc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 внимание!</a:t>
            </a:r>
            <a:endParaRPr lang="ru-RU" sz="7200" b="1" cap="none" spc="0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91473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9512" y="188640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детей и улучшение их здоровья в процессе обучения в дошкольных образовательных учреждениях — одна из актуальных задач современной педагогики.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Одна из эффективных форм работы с дошкольниками  является методика работы с коррекционными мячами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фитболами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Гимнастика с использованием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фитболов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относиться к одному из видов фитнес-гимнастики.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85285" y="2852936"/>
            <a:ext cx="4572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фитболе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также эмоционально украшают занятия, позволяя использовать мяч в качестве “лошадки”, что способствует формированию очень важного для ребенка двигательного навыка — прыжка из различных исходных положений. Длительное применение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фитбола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качестве предмета для прыжковых упражнений позволяет не только значительно улучшить количественные и качественные показатели данного двигательного навыка, но и улучшает координационные возможности ребенка.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13" descr="IMG_095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327962"/>
            <a:ext cx="4239839" cy="31792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0" descr="IMG_089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56454"/>
            <a:ext cx="3590946" cy="2693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020320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8712968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Фитбол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-гимнастика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решать оздоровительные, воспитательные и образовательные задачи: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учиться правильно сидеть 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фитболах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учиться покачиваться и подпрыгивать 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фитболах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научиться выполнять упражнения в разных исходных положениях;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укреплять различные группы мышц;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формировать и закреплять навык правильной осанки;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тренировать способность удерживать равновесие;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учиться выполнять упражнение в паре со сверстниками, танцевальные движения;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побуждают детей к проявлению самостоятельности, творчества, активности.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16" descr="IMG_089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9812" y="4138633"/>
            <a:ext cx="3456384" cy="2583698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657092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76672"/>
            <a:ext cx="871296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с мячом укрепляют мышцы спины и брюшного пресса, создают хороший мышечный корсет, но главное — формируют сложно и длительно вырабатываемый в обычных условиях навык правильной осанки.</a:t>
            </a:r>
          </a:p>
          <a:p>
            <a:pPr algn="ctr"/>
            <a:endParaRPr lang="ru-RU" sz="2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Гимнастикой с мячами можно заниматься индивидуально или в группе. Время проведения одного занятия с детьми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3—4 лет — 20—25 минут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 детьми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5—6 лет — 30—35 минут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Занятия проводятся в чистом, проветренном помещении на ковриках, дети одеты по возможности легко, лучше без обуви (в носках).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56014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871296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Механизмы физиологического воздействия упражнений на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фитболе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организм ребенка</a:t>
            </a:r>
          </a:p>
          <a:p>
            <a:pPr algn="ctr"/>
            <a:endParaRPr lang="ru-RU" sz="2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В практике спорта, педагогики и медицины накоплен значительный опыт по использованию мячей для решения оздоровительных и спортивных задач.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Мячи большого диаметра —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фитболы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появились сравнительно недавно и уже завоевали широкую популярность.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Фитбол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переводе с английского языка означает мяч для опоры, используемый в оздоровительных целях.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Двигательная активность является мощным биологическим стимулятором жизненных функций растущего организма. Новой формой занятий по физическому воспитанию и коррекции осанки у детей является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фитбол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-гимнастика.</a:t>
            </a:r>
          </a:p>
          <a:p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Фитбол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-гимнастика проводится на больших разноцветных мячах, выдерживающих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 до 300 кг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При этом мяч может использоваться как тренажер, как предмет и как утяжелитель (его масса равна примерно 1 кг).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занятиях используют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фитболы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различного диаметра, в зависимости от роста и возраста занимающихся. Для детей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3—5 лет диаметр 45 см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6—10 лет — 55 см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Мяч подобран правильно, если при посадке на нем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угол между бедром и голенью равен или чуть больше 90°.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занятий с профилактической и лечебной целью, а также для занятий с детьми дошкольного возраста мяч должен быть менее упругим.</a:t>
            </a:r>
          </a:p>
        </p:txBody>
      </p:sp>
    </p:spTree>
    <p:extLst>
      <p:ext uri="{BB962C8B-B14F-4D97-AF65-F5344CB8AC3E}">
        <p14:creationId xmlns="" xmlns:p14="http://schemas.microsoft.com/office/powerpoint/2010/main" val="3925713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476672"/>
            <a:ext cx="856895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Мячи могут быть не только разного диаметра, но и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разного цвета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Тёплые цвета (красный, оранжевый)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повышают активность отдела вегетативной нервной системы. Так же стимулируют, тонизируют иммунитет, укрепляют память, зрение, придают бодрость, улучшают цвет кожи.</a:t>
            </a:r>
          </a:p>
          <a:p>
            <a:pPr lvl="0"/>
            <a:r>
              <a:rPr lang="ru-RU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Холодные цвета (синий, голубой)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нормализуют сердечную деятельность, ухудшают скоростно-силовые качества.</a:t>
            </a:r>
          </a:p>
          <a:p>
            <a:pPr lvl="0"/>
            <a:r>
              <a:rPr lang="ru-RU" sz="20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Зелёный цвет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нормализует сердечную деятельность и ЦНС, стабилизирует артериальное давление, расслабляет, снимает напряжение, помогает при заболеваниях позвоночника, обмена веществ, мигрени.</a:t>
            </a:r>
          </a:p>
          <a:p>
            <a:pPr lvl="0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Цветовое оформление помещения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которых дети занимаются физическими упражнениями и развивающими играми, существенно отличается от комнат, где дети отдыхают. Интерьер игровой комнаты или спортивного зала, выполненный яркими цветами и оборудованный спортивными снарядами, будет стимулировать творческую и игровую активность детей.</a:t>
            </a:r>
          </a:p>
        </p:txBody>
      </p:sp>
    </p:spTree>
    <p:extLst>
      <p:ext uri="{BB962C8B-B14F-4D97-AF65-F5344CB8AC3E}">
        <p14:creationId xmlns="" xmlns:p14="http://schemas.microsoft.com/office/powerpoint/2010/main" val="2949531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849694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Помимо цветового влияния на организм человека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фитболы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оказывают также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вибрационное воздействие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Механическая вибрация активно стимулирует работу всех органов и систем человека. Непрерывная вибрация действует на нервную систему успокаивающе, а прерывистая — возбуждающе. На занятиях с детьми используется лёгкая вибрация в спокойном темпе (сидя, не отрывая ягодиц от мяча). Вибрация, сходная с верховой ездой, используется в лечении остеохондроза, сколиоза, заболеваний желудочно-кишечного тракта, ишемической болезни сердца, ожирения, неврастении. При сидении на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фитболе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наибольший контакт с ним имеют седалищные бугры и крестец. Через крестец происходит распространение ритмических колебаний на весь позвоночник.</a:t>
            </a:r>
          </a:p>
          <a:p>
            <a:pPr lvl="0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 одна лишь правильная посадка на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фитболе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уже способствует формированию навыка правильной осанки. </a:t>
            </a: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Правильная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посадка на </a:t>
            </a:r>
            <a:r>
              <a:rPr lang="ru-RU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фитболе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выравнивает косое положение таза, что является важным для коррекции сколиотических отклонений в грудопоясничном отделе позвоночника. Выполнение упражнений в исходном положении лежа животом или спиной гораздо тяжелее, чем на устойчивой опоре. Поддерживание равновесия привлекает к координированной работе многочисленные мышечные группы, решая задачу формирования мышечного корсета за счёт укрепления мышц спины и брюшного пресса.</a:t>
            </a:r>
            <a:endParaRPr lang="ru-RU" sz="105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68548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0778" y="260648"/>
            <a:ext cx="864096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“Золотые правила”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фитбол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-гимнастики: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Подбирать мяч каждому ребёнку надо по росту, так, чтобы при посадке на мяч между туловищем и бедром, бедром и голенью, голенью и стопой был прямой угол. Правильная посадка предусматривает также приподнятую голову, опущенные и разведённые плечи, ровное положение позвоночника, подтянутый живот.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 занятием с мячами следует убедиться, что рядом отсутствуют какие — либо острые предметы, которые могут повредить мяч.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Надевать детям удобную одежду, не мешающую движениям, и нескользкую обувь.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Начинать с простых упражнений и облегчённых исходных положений, постепенно переходя к более сложным.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 одно упражнение не должно причинять боль или доставлять дискомфорт.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Избегать быстрых и резких движений, скручиваний в шейном и поясничных отделах позвоночника, интенсивного напряжения мышц и спины.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выполнении упражнений лёжа на мяче, не задерживать дыхание.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Выполняя на мяче упражнения лёжа на животе и лёжа на спине голова и позвоночник должны составлять одну прямую линию.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выполнении упражнений мяч не должен двигаться.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Физическая нагрузка по времени должна строго дозироваться в соответствии с возрастными возможностями детей.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Следить за техникой выполнения упражнений, соблюдать приёмы страховки и учить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самостраховке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занятии с мячами.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каждом занятии необходимо стремиться к созданию положительного эмоционального фона, бодрого, радостного настроения.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 проведение комплексных занятий, когда одновременно с выполнением физических упражнений дети совершенствуют культуру речи, правильное произношение.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на мячах с целью формирования коммуникативных умений у детей могут выполняться в парных общеразвивающих упражнениях, подвижных играх, командных соревнованиях.  Следует обращать особое внимание на признаки физического неблагополучия ребёнка, при появлении которых необходимо снизить нагрузку или прекратить на время занятие.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37272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332656"/>
            <a:ext cx="8856984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освоения детьми упражнений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использованием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фитболов</a:t>
            </a:r>
            <a:endParaRPr lang="ru-RU" sz="2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1-й этап.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этапа и их реализация.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Дать представления о форме и физических свойствах </a:t>
            </a:r>
            <a:r>
              <a:rPr lang="ru-RU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фитбола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Рекомендуемые  упражнения: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различные прокатывания </a:t>
            </a:r>
            <a:r>
              <a:rPr lang="ru-RU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фитбола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полу, по скамейке, между ориентирами “змейкой”, вокруг ориентиров;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отбивание </a:t>
            </a:r>
            <a:r>
              <a:rPr lang="ru-RU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фитбола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двумя руками на месте, в сочетании с различными видами ходьбы;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передача </a:t>
            </a:r>
            <a:r>
              <a:rPr lang="ru-RU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фитбола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друг другу, броски </a:t>
            </a:r>
            <a:r>
              <a:rPr lang="ru-RU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фитбола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игры с </a:t>
            </a:r>
            <a:r>
              <a:rPr lang="ru-RU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фитболом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“Догони мяч”, “Попади мячом в цель”, “Вышибалы”, “Докати мяч” (варианты: толкай ладонями; толкай развернутой ступней).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Обучить правильной посадке на </a:t>
            </a:r>
            <a:r>
              <a:rPr lang="ru-RU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фитболе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Рекомендуемые упражнения: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сидя на </a:t>
            </a:r>
            <a:r>
              <a:rPr lang="ru-RU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фитболе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твердой опоры, проверить правильность постановки стоп (стопы должны быть прижаты к полу и параллельны друг другу);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сидя на </a:t>
            </a:r>
            <a:r>
              <a:rPr lang="ru-RU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фитболе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медленном темпе выполнять упражнения для плечевого пояса.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Например: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 повороты головы вправо-влево;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б) поочередное поднимание рук вперед-вверх и в сторону;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в) поднимание и опускание плеч;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г) скольжение руками по поверхности </a:t>
            </a:r>
            <a:r>
              <a:rPr lang="ru-RU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фитбола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д) сгибание руки к плечам, сжав кисти в кулаки, руки в стороны;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е) по сигналу встать, обежать вокруг мяча, придерживая его рукой.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Учить базовым положениям при выполнении упражнений в партере (сидя, лежа, в приседе).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clrChange>
              <a:clrFrom>
                <a:srgbClr val="FCFDFF"/>
              </a:clrFrom>
              <a:clrTo>
                <a:srgbClr val="FCFD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188640"/>
            <a:ext cx="2165226" cy="216522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27913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Воздушный поток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1504</Words>
  <Application>Microsoft Office PowerPoint</Application>
  <PresentationFormat>Экран (4:3)</PresentationFormat>
  <Paragraphs>96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Воздушный поток</vt:lpstr>
      <vt:lpstr>1_Воздушный 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Моисеев</dc:creator>
  <cp:lastModifiedBy>MARiALE</cp:lastModifiedBy>
  <cp:revision>25</cp:revision>
  <dcterms:created xsi:type="dcterms:W3CDTF">2018-02-22T01:16:00Z</dcterms:created>
  <dcterms:modified xsi:type="dcterms:W3CDTF">2024-04-11T15:38:04Z</dcterms:modified>
</cp:coreProperties>
</file>