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7" r:id="rId5"/>
    <p:sldId id="268" r:id="rId6"/>
    <p:sldId id="269" r:id="rId7"/>
    <p:sldId id="270" r:id="rId8"/>
    <p:sldId id="260" r:id="rId9"/>
    <p:sldId id="261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22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347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691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167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921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7584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5410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0679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525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3226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2115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408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178D9-9269-46BC-A2BA-FC9860C1691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AD921-54EA-41FE-A60C-0F711003E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973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ptforschool.ru/fony/0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067697" y="305649"/>
            <a:ext cx="8056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dirty="0" smtClean="0">
                <a:solidFill>
                  <a:srgbClr val="7030A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</a:t>
            </a:r>
          </a:p>
          <a:p>
            <a:pPr algn="ctr">
              <a:spcBef>
                <a:spcPct val="0"/>
              </a:spcBef>
            </a:pPr>
            <a:r>
              <a:rPr lang="ru-RU" altLang="ru-RU" dirty="0" smtClean="0">
                <a:solidFill>
                  <a:srgbClr val="7030A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«Детский сад №10 г. Киренска»</a:t>
            </a:r>
            <a:endParaRPr lang="ru-RU" altLang="ru-RU" dirty="0" smtClean="0">
              <a:solidFill>
                <a:srgbClr val="7030A0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4464" y="2474001"/>
            <a:ext cx="7817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Развитие речи средствами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физкультурно-оздоровительной работы</a:t>
            </a:r>
            <a:endParaRPr lang="ru-RU" sz="2400" dirty="0">
              <a:solidFill>
                <a:srgbClr val="7030A0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1720" y="6071622"/>
            <a:ext cx="8203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Подготовила: инструктор по физической культуре </a:t>
            </a:r>
            <a:r>
              <a:rPr lang="ru-RU" dirty="0" err="1" smtClean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Гузикова</a:t>
            </a:r>
            <a:r>
              <a:rPr lang="ru-RU" dirty="0" smtClean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 Елена Ивановна</a:t>
            </a:r>
            <a:endParaRPr lang="ru-RU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266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g-fotki.yandex.ru/get/6103/104624815.18/0_81ff6_71e875db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50558" y="3105834"/>
            <a:ext cx="5188472" cy="646331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Спасибо за внимание!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55177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pptforschool.ru/fony/0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79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51935" y="592840"/>
            <a:ext cx="57829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>
              <a:defRPr/>
            </a:pPr>
            <a:r>
              <a:rPr lang="ru-RU" sz="1200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Физическое развитие детей дошкольного возраста закладывает основу для всестороннего развития, закаляет организм, способствует формированию волевых качеств, двигательных навыков, оказывает влияние на формирование интегративных качеств личности. </a:t>
            </a:r>
            <a:endParaRPr lang="ru-RU" dirty="0">
              <a:solidFill>
                <a:srgbClr val="7030A0"/>
              </a:solidFill>
              <a:latin typeface="Constantia" pitchFamily="18" charset="0"/>
              <a:cs typeface="Arial" charset="0"/>
            </a:endParaRPr>
          </a:p>
        </p:txBody>
      </p:sp>
      <p:pic>
        <p:nvPicPr>
          <p:cNvPr id="5" name="Рисунок 4" descr="C:\Users\MARiALE\Desktop\Алена\20201217_102938.jpg"/>
          <p:cNvPicPr/>
          <p:nvPr/>
        </p:nvPicPr>
        <p:blipFill>
          <a:blip r:embed="rId3" cstate="print"/>
          <a:srcRect l="7647" r="4618"/>
          <a:stretch>
            <a:fillRect/>
          </a:stretch>
        </p:blipFill>
        <p:spPr bwMode="auto">
          <a:xfrm rot="5400000">
            <a:off x="1270989" y="2383801"/>
            <a:ext cx="2950236" cy="3185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MARiALE\Desktop\Алена\20201217_102814.jpg"/>
          <p:cNvPicPr/>
          <p:nvPr/>
        </p:nvPicPr>
        <p:blipFill>
          <a:blip r:embed="rId4" cstate="print"/>
          <a:srcRect l="15898" t="6186" r="11849"/>
          <a:stretch>
            <a:fillRect/>
          </a:stretch>
        </p:blipFill>
        <p:spPr bwMode="auto">
          <a:xfrm rot="5400000">
            <a:off x="5081172" y="2337977"/>
            <a:ext cx="2932984" cy="3191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5420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pptforschool.ru/fony/0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9001"/>
            <a:ext cx="12192000" cy="67879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37752" y="5191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Constantia" pitchFamily="18" charset="0"/>
              </a:rPr>
              <a:t>Ряд закономерностей в отставании  физического развития </a:t>
            </a:r>
            <a:r>
              <a:rPr lang="ru-RU" b="1" dirty="0" smtClean="0">
                <a:solidFill>
                  <a:srgbClr val="7030A0"/>
                </a:solidFill>
                <a:latin typeface="Constantia" pitchFamily="18" charset="0"/>
              </a:rPr>
              <a:t>детей-логопатов:</a:t>
            </a:r>
            <a:endParaRPr lang="ru-RU" b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5503" y="1086928"/>
            <a:ext cx="6096000" cy="5211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endParaRPr lang="ru-RU" sz="1600" dirty="0" smtClean="0">
              <a:solidFill>
                <a:srgbClr val="7030A0"/>
              </a:solidFill>
              <a:latin typeface="Constantia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нарушение общей  и мелкой моторики;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общая скованность и замедленность в выполнении движений;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rgbClr val="7030A0"/>
                </a:solidFill>
                <a:latin typeface="Constantia" pitchFamily="18" charset="0"/>
              </a:rPr>
              <a:t>дискоординация</a:t>
            </a: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rgbClr val="7030A0"/>
                </a:solidFill>
                <a:latin typeface="Constantia" pitchFamily="18" charset="0"/>
              </a:rPr>
              <a:t>несформированность</a:t>
            </a: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 функции равновесия;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недостаточное развитие чувства ритма;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нарушения ориентировки в пространстве;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замедленность процесса освоения новых движений и заметное отставание в показателях основных физических качеств: силы, ловкости, скорости;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нарушено дыхание, голосообразование;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нарушение памяти (особенно слуховой)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повышенная утомляемость.</a:t>
            </a:r>
          </a:p>
          <a:p>
            <a:pPr eaLnBrk="0" hangingPunct="0">
              <a:lnSpc>
                <a:spcPct val="150000"/>
              </a:lnSpc>
              <a:defRPr/>
            </a:pPr>
            <a:endParaRPr lang="ru-RU" sz="1200" dirty="0">
              <a:solidFill>
                <a:srgbClr val="7030A0"/>
              </a:solidFill>
              <a:latin typeface="Constantia" pitchFamily="18" charset="0"/>
              <a:cs typeface="Arial" charset="0"/>
            </a:endParaRPr>
          </a:p>
        </p:txBody>
      </p:sp>
      <p:pic>
        <p:nvPicPr>
          <p:cNvPr id="5" name="Рисунок 7" descr="Конспект зарядки в доу - Только новые учебники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01806" y="2708934"/>
            <a:ext cx="2643188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1773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pptforschool.ru/fony/0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9001"/>
            <a:ext cx="12192000" cy="67879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37752" y="51915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latin typeface="Constantia" pitchFamily="18" charset="0"/>
              </a:rPr>
              <a:t>При использовании игр и упражнений на координацию речи с движением, мы решаем следующие задачи:</a:t>
            </a:r>
            <a:endParaRPr lang="ru-RU" b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5503" y="1086928"/>
            <a:ext cx="60960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600" dirty="0" smtClean="0">
              <a:solidFill>
                <a:srgbClr val="7030A0"/>
              </a:solidFill>
              <a:latin typeface="Constantia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endParaRPr lang="ru-RU" sz="2000" dirty="0" smtClean="0">
              <a:solidFill>
                <a:srgbClr val="7030A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становление координации общих движений и тонких движений пальцев рук;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развитие ориентировки в пространстве и собственном теле;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воспитание чувства ритма и темпа;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формирование слухового внимания, восприятия и памяти;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развитие физиологического и речевого дыхания;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активизация речевых процессов;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  <a:latin typeface="Constantia" pitchFamily="18" charset="0"/>
              </a:rPr>
              <a:t>воспитание умения работать сообща.</a:t>
            </a:r>
          </a:p>
          <a:p>
            <a:pPr lvl="0">
              <a:buFont typeface="Wingdings" pitchFamily="2" charset="2"/>
              <a:buChar char="Ø"/>
            </a:pPr>
            <a:endParaRPr lang="ru-RU" sz="2000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eaLnBrk="0" hangingPunct="0">
              <a:lnSpc>
                <a:spcPct val="150000"/>
              </a:lnSpc>
              <a:defRPr/>
            </a:pPr>
            <a:endParaRPr lang="ru-RU" sz="1200" dirty="0">
              <a:solidFill>
                <a:srgbClr val="7030A0"/>
              </a:solidFill>
              <a:latin typeface="Constantia" pitchFamily="18" charset="0"/>
              <a:cs typeface="Arial" charset="0"/>
            </a:endParaRPr>
          </a:p>
        </p:txBody>
      </p:sp>
      <p:pic>
        <p:nvPicPr>
          <p:cNvPr id="5" name="Рисунок 7" descr="Конспект зарядки в доу - Только новые учебники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01806" y="2708934"/>
            <a:ext cx="2643188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1773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pptforschool.ru/fony/0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79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35459" y="72371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7030A0"/>
                </a:solidFill>
                <a:latin typeface="Constantia" pitchFamily="18" charset="0"/>
                <a:cs typeface="Arial" charset="0"/>
              </a:rPr>
              <a:t>Пальчиковые игры с речевым сопровождением повышают речевую активность ребенка, развивают внимание, координацию, мыслительную деятельность.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07741" y="1828800"/>
            <a:ext cx="609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ru-RU" dirty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Упражнения с различными предметами: массажным мячом, лентами, обручами, палками и др., дают интенсивную физическую нагрузку на все группы мышц, а различные хваты предметов, движения его в руках развивают мышцы пальцев и кистей рук.</a:t>
            </a:r>
            <a:endParaRPr lang="ru-RU" dirty="0">
              <a:solidFill>
                <a:srgbClr val="7030A0"/>
              </a:solidFill>
              <a:latin typeface="Constantia" pitchFamily="18" charset="0"/>
              <a:cs typeface="Arial" charset="0"/>
            </a:endParaRPr>
          </a:p>
        </p:txBody>
      </p:sp>
      <p:pic>
        <p:nvPicPr>
          <p:cNvPr id="8" name="Рисунок 7" descr="C:\Users\MARiALE\Desktop\Алена\20201217_102014.jpg"/>
          <p:cNvPicPr/>
          <p:nvPr/>
        </p:nvPicPr>
        <p:blipFill>
          <a:blip r:embed="rId3" cstate="print"/>
          <a:srcRect r="8619"/>
          <a:stretch>
            <a:fillRect/>
          </a:stretch>
        </p:blipFill>
        <p:spPr bwMode="auto">
          <a:xfrm rot="5400000">
            <a:off x="573413" y="3492919"/>
            <a:ext cx="2867333" cy="2724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MARiALE\Desktop\Алена\20201217_1021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371532" y="3267026"/>
            <a:ext cx="2699075" cy="2772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MARiALE\Desktop\Алена\20201217_102418.jpg"/>
          <p:cNvPicPr/>
          <p:nvPr/>
        </p:nvPicPr>
        <p:blipFill>
          <a:blip r:embed="rId5" cstate="print"/>
          <a:srcRect l="30868" r="18786"/>
          <a:stretch>
            <a:fillRect/>
          </a:stretch>
        </p:blipFill>
        <p:spPr bwMode="auto">
          <a:xfrm rot="5400000">
            <a:off x="6280819" y="2932195"/>
            <a:ext cx="2336181" cy="2838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85472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pptforschool.ru/fony/0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79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35459" y="72371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7030A0"/>
                </a:solidFill>
                <a:latin typeface="Constantia" pitchFamily="18" charset="0"/>
                <a:cs typeface="Arial" charset="0"/>
              </a:rPr>
              <a:t> </a:t>
            </a:r>
            <a:endParaRPr lang="ru-RU" dirty="0">
              <a:solidFill>
                <a:srgbClr val="7030A0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8356" y="1000664"/>
            <a:ext cx="56934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7030A0"/>
                </a:solidFill>
                <a:latin typeface="Constantia" pitchFamily="18" charset="0"/>
                <a:cs typeface="Arial" charset="0"/>
              </a:rPr>
              <a:t>Использование </a:t>
            </a:r>
            <a:r>
              <a:rPr lang="ru-RU" dirty="0" err="1" smtClean="0">
                <a:solidFill>
                  <a:srgbClr val="7030A0"/>
                </a:solidFill>
                <a:latin typeface="Constantia" pitchFamily="18" charset="0"/>
                <a:cs typeface="Arial" charset="0"/>
              </a:rPr>
              <a:t>речедвигательных</a:t>
            </a:r>
            <a:r>
              <a:rPr lang="ru-RU" dirty="0" smtClean="0">
                <a:solidFill>
                  <a:srgbClr val="7030A0"/>
                </a:solidFill>
                <a:latin typeface="Constantia" pitchFamily="18" charset="0"/>
                <a:cs typeface="Arial" charset="0"/>
              </a:rPr>
              <a:t> игр с мячом, создают положительный эмоциональный настрой, формирует потребность в двигательной деятельности, положительно влияет на координацию движений, активизирует внимание, память, мышление, расширяет словарный запас детей, развивает ориентировку в пространстве.</a:t>
            </a:r>
          </a:p>
          <a:p>
            <a:pPr algn="just">
              <a:defRPr/>
            </a:pPr>
            <a:r>
              <a:rPr lang="ru-RU" dirty="0" smtClean="0">
                <a:solidFill>
                  <a:srgbClr val="7030A0"/>
                </a:solidFill>
                <a:latin typeface="Constantia" pitchFamily="18" charset="0"/>
                <a:cs typeface="Arial" charset="0"/>
              </a:rPr>
              <a:t> </a:t>
            </a:r>
            <a:endParaRPr lang="ru-RU" dirty="0">
              <a:solidFill>
                <a:srgbClr val="7030A0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4234" y="3493698"/>
            <a:ext cx="56416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  <a:latin typeface="Constantia" pitchFamily="18" charset="0"/>
              </a:rPr>
              <a:t>Упражнения на мячах тренируют вестибулярный аппарат, развивают координацию движений и функцию равновесия, активизируют моторно-висцеральные рефлексы, что особенно необходимо детям с  нарушениями речи. </a:t>
            </a:r>
            <a:endParaRPr lang="ru-RU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10" name="Рисунок 9" descr="C:\Users\MARiALE\Desktop\Алена\20201217_103313.jpg"/>
          <p:cNvPicPr/>
          <p:nvPr/>
        </p:nvPicPr>
        <p:blipFill>
          <a:blip r:embed="rId3" cstate="print"/>
          <a:srcRect l="32113" t="12388" r="23061" b="7984"/>
          <a:stretch>
            <a:fillRect/>
          </a:stretch>
        </p:blipFill>
        <p:spPr bwMode="auto">
          <a:xfrm rot="5400000">
            <a:off x="8498464" y="286117"/>
            <a:ext cx="2467155" cy="3223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MARiALE\Desktop\Алена\20201217_103408.jpg"/>
          <p:cNvPicPr/>
          <p:nvPr/>
        </p:nvPicPr>
        <p:blipFill>
          <a:blip r:embed="rId4" cstate="print"/>
          <a:srcRect l="40372" r="8718" b="2859"/>
          <a:stretch>
            <a:fillRect/>
          </a:stretch>
        </p:blipFill>
        <p:spPr bwMode="auto">
          <a:xfrm rot="5400000">
            <a:off x="7446386" y="2977906"/>
            <a:ext cx="2596439" cy="3162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85472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pptforschool.ru/fony/0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797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60718" y="836762"/>
            <a:ext cx="65992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nstantia" pitchFamily="18" charset="0"/>
              </a:rPr>
              <a:t>Массаж и </a:t>
            </a:r>
            <a:r>
              <a:rPr lang="ru-RU" dirty="0" err="1" smtClean="0">
                <a:solidFill>
                  <a:srgbClr val="7030A0"/>
                </a:solidFill>
                <a:latin typeface="Constantia" pitchFamily="18" charset="0"/>
              </a:rPr>
              <a:t>самомассаж</a:t>
            </a:r>
            <a:r>
              <a:rPr lang="ru-RU" dirty="0" smtClean="0">
                <a:solidFill>
                  <a:srgbClr val="7030A0"/>
                </a:solidFill>
                <a:latin typeface="Constantia" pitchFamily="18" charset="0"/>
              </a:rPr>
              <a:t>- это средства профилактики и коррекции речи детей. Под воздействием несложных массажных упражнений достигается нормализация мышечного тонуса, происходит стимуляция тактильных ощущений, а так же под воздействием импульсов, идущие в коре головного мозга от двигательных зон к речевым, более благотворно развивается речевая функция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7049" y="3319518"/>
            <a:ext cx="743061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Использование подвижной игры помогает повысить работоспособность детей, снять напряжение, способствуют переключению с одной деятельность на другую. В игровой форме мышление протекает быстрее, и новый учебный материал усваивается прочнее, запоминается легче. К речевым играм относятся подвижные игры с речевым содержанием, народные игры, игры-хороводы, дидактические, словесные, настольно-печатные, игры-драматизации, игры 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потешки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с пальчиками и. т. 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5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pptforschool.ru/fony/0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797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61319" y="95215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7030A0"/>
                </a:solidFill>
                <a:latin typeface="Constantia" pitchFamily="18" charset="0"/>
                <a:cs typeface="Arial" charset="0"/>
              </a:rPr>
              <a:t>Особое внимание на каждом занятии уделяется дыхательным упражнениям. Дети с речевыми нарушениями при выполнении даже легких физических упражнений, нередко, задерживают дыхание. Правильному дыханию их нужно учить.</a:t>
            </a:r>
          </a:p>
        </p:txBody>
      </p:sp>
      <p:pic>
        <p:nvPicPr>
          <p:cNvPr id="4" name="Рисунок 3" descr="C:\Users\MARiALE\Desktop\Алена\20201218_104943.jpg"/>
          <p:cNvPicPr/>
          <p:nvPr/>
        </p:nvPicPr>
        <p:blipFill>
          <a:blip r:embed="rId3" cstate="print"/>
          <a:srcRect l="28974" t="1548" r="10750"/>
          <a:stretch>
            <a:fillRect/>
          </a:stretch>
        </p:blipFill>
        <p:spPr bwMode="auto">
          <a:xfrm rot="5400000">
            <a:off x="4516339" y="2556905"/>
            <a:ext cx="2814264" cy="311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MARiALE\Desktop\Алена\20201218_104919.jpg"/>
          <p:cNvPicPr/>
          <p:nvPr/>
        </p:nvPicPr>
        <p:blipFill>
          <a:blip r:embed="rId4" cstate="print"/>
          <a:srcRect l="16410" r="16811"/>
          <a:stretch>
            <a:fillRect/>
          </a:stretch>
        </p:blipFill>
        <p:spPr bwMode="auto">
          <a:xfrm rot="5400000">
            <a:off x="1050316" y="2524965"/>
            <a:ext cx="2837621" cy="3153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75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pptforschool.ru/fony/03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797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86596" y="1311214"/>
            <a:ext cx="7717145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endParaRPr lang="ru-RU" dirty="0" smtClean="0">
              <a:solidFill>
                <a:srgbClr val="7030A0"/>
              </a:solidFill>
              <a:latin typeface="Constantia" pitchFamily="18" charset="0"/>
              <a:cs typeface="Times New Roman" pitchFamily="18" charset="0"/>
            </a:endParaRPr>
          </a:p>
          <a:p>
            <a:pPr algn="just" eaLnBrk="0" hangingPunct="0">
              <a:defRPr/>
            </a:pPr>
            <a:r>
              <a:rPr lang="ru-RU" sz="2800" dirty="0" smtClean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Кто рассчитывает обеспечить себе здоровье, пребывая в лени,</a:t>
            </a:r>
          </a:p>
          <a:p>
            <a:pPr algn="just" eaLnBrk="0" hangingPunct="0">
              <a:defRPr/>
            </a:pPr>
            <a:r>
              <a:rPr lang="ru-RU" sz="2800" dirty="0" smtClean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 тот поступает так же глупо, как и человек, </a:t>
            </a:r>
          </a:p>
          <a:p>
            <a:pPr algn="just" eaLnBrk="0" hangingPunct="0">
              <a:defRPr/>
            </a:pPr>
            <a:r>
              <a:rPr lang="ru-RU" sz="2800" dirty="0" smtClean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думающий молчанием усовершенствовать свой голос.</a:t>
            </a:r>
          </a:p>
          <a:p>
            <a:pPr algn="r" eaLnBrk="0" hangingPunct="0">
              <a:defRPr/>
            </a:pPr>
            <a:r>
              <a:rPr lang="ru-RU" sz="2800" dirty="0" smtClean="0">
                <a:solidFill>
                  <a:srgbClr val="7030A0"/>
                </a:solidFill>
                <a:latin typeface="Constantia" pitchFamily="18" charset="0"/>
                <a:cs typeface="Times New Roman" pitchFamily="18" charset="0"/>
              </a:rPr>
              <a:t>Плутарх</a:t>
            </a:r>
            <a:endParaRPr lang="ru-RU" sz="2800" dirty="0">
              <a:solidFill>
                <a:srgbClr val="7030A0"/>
              </a:solidFill>
              <a:latin typeface="Constantia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472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412</Words>
  <Application>Microsoft Office PowerPoint</Application>
  <PresentationFormat>Произвольный</PresentationFormat>
  <Paragraphs>43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BlackEyeMaster</dc:creator>
  <cp:lastModifiedBy>MARiALE</cp:lastModifiedBy>
  <cp:revision>55</cp:revision>
  <dcterms:created xsi:type="dcterms:W3CDTF">2015-10-17T13:56:00Z</dcterms:created>
  <dcterms:modified xsi:type="dcterms:W3CDTF">2020-12-19T11:42:09Z</dcterms:modified>
</cp:coreProperties>
</file>