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9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4C297F-9ECA-4E38-936D-26D3187BA059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FA1951-4236-4C97-8B0A-DE92AFCC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4C297F-9ECA-4E38-936D-26D3187BA059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FA1951-4236-4C97-8B0A-DE92AFCC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4C297F-9ECA-4E38-936D-26D3187BA059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FA1951-4236-4C97-8B0A-DE92AFCC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4C297F-9ECA-4E38-936D-26D3187BA059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FA1951-4236-4C97-8B0A-DE92AFCC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4C297F-9ECA-4E38-936D-26D3187BA059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FA1951-4236-4C97-8B0A-DE92AFCC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4C297F-9ECA-4E38-936D-26D3187BA059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FA1951-4236-4C97-8B0A-DE92AFCC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4C297F-9ECA-4E38-936D-26D3187BA059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FA1951-4236-4C97-8B0A-DE92AFCC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4C297F-9ECA-4E38-936D-26D3187BA059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FA1951-4236-4C97-8B0A-DE92AFCC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4C297F-9ECA-4E38-936D-26D3187BA059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FA1951-4236-4C97-8B0A-DE92AFCC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4C297F-9ECA-4E38-936D-26D3187BA059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FA1951-4236-4C97-8B0A-DE92AFCC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4C297F-9ECA-4E38-936D-26D3187BA059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FA1951-4236-4C97-8B0A-DE92AFCC2D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A4C297F-9ECA-4E38-936D-26D3187BA059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FFA1951-4236-4C97-8B0A-DE92AFCC2D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143116"/>
            <a:ext cx="8267728" cy="3357586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«Здоровым быть здорово»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инструктор по физической культуре</a:t>
            </a:r>
          </a:p>
          <a:p>
            <a:pPr algn="r"/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Гузикова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Елена Ивановна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428596" y="428605"/>
            <a:ext cx="8358246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/>
          </a:p>
          <a:p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500042"/>
          <a:ext cx="8072494" cy="5572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Движение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Кулачок об кулачок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профилактика хронических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головных болей, болей в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плечах 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Запястья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улучшение работы мочеполовой системы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Хлопки по тыльной стороне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 болях в пояснице</a:t>
                      </a:r>
                      <a:endParaRPr lang="ru-RU" sz="2000" dirty="0"/>
                    </a:p>
                  </a:txBody>
                  <a:tcPr/>
                </a:tc>
              </a:tr>
              <a:tr h="2054578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Кончики пальцев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кончиках пальцев есть точки, связанные с лицом, ринит, усталость глаз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428596" y="428605"/>
            <a:ext cx="8358246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dirty="0" smtClean="0"/>
              <a:t>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/>
          </a:p>
          <a:p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571481"/>
          <a:ext cx="8143932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6"/>
                <a:gridCol w="4071966"/>
              </a:tblGrid>
              <a:tr h="4286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Движение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Значение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Кулачок о кисть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улучшение работы сердца и легких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Хлопки в ладоши пальцы широко расставлены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Улучшение кровообращения работы внутренних органов, щитовидной железы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Хлопки в ладоши пальцы сжаты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Старческий </a:t>
                      </a:r>
                      <a:r>
                        <a:rPr kumimoji="0" lang="ru-RU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мразам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инсульт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Хлопки за головой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Снятие усталости в плечах и руках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357158" y="181254"/>
            <a:ext cx="8358246" cy="69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FontTx/>
              <a:buChar char="-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dirty="0" smtClean="0">
              <a:latin typeface="Ariston" pitchFamily="66" charset="0"/>
              <a:cs typeface="Times New Roman" pitchFamily="18" charset="0"/>
            </a:endParaRPr>
          </a:p>
          <a:p>
            <a:pPr algn="ctr"/>
            <a:endParaRPr lang="ru-RU" sz="5400" b="1" dirty="0" smtClean="0">
              <a:latin typeface="Ariston" pitchFamily="66" charset="0"/>
              <a:cs typeface="Times New Roman" pitchFamily="18" charset="0"/>
            </a:endParaRPr>
          </a:p>
          <a:p>
            <a:pPr algn="ctr"/>
            <a:r>
              <a:rPr lang="ru-RU" sz="6000" b="1" smtClean="0">
                <a:latin typeface="Ariston" pitchFamily="66" charset="0"/>
                <a:cs typeface="Times New Roman" pitchFamily="18" charset="0"/>
              </a:rPr>
              <a:t>Благодарю </a:t>
            </a:r>
            <a:r>
              <a:rPr lang="ru-RU" sz="6000" b="1" dirty="0" smtClean="0">
                <a:latin typeface="Ariston" pitchFamily="66" charset="0"/>
                <a:cs typeface="Times New Roman" pitchFamily="18" charset="0"/>
              </a:rPr>
              <a:t>за внимание!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/>
          </a:p>
          <a:p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42910" y="500042"/>
            <a:ext cx="7572428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Продолжительность проекта: 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06.04.2021года по 2023год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Вид проекта: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долгосрочный, фронтальный,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информационно-практико-ориентированный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оздоровительно-игровой, исследовательский.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педагоги, воспитанники и их родители.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 детей: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дошкольники младшего и старшего возраста.</a:t>
            </a: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42910" y="857232"/>
            <a:ext cx="7429552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Актуальность: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Здоровье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состояние полного физического психического и социального благополучия, а не просто отсутствие болезней или физических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дефектов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(из Устава Всемирной организации здравоохранения).</a:t>
            </a:r>
          </a:p>
          <a:p>
            <a:pPr algn="ctr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571472" y="857232"/>
            <a:ext cx="8001056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Физическое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- состояние органов и систем органов, жизненных функций организма (полное физическое благополучие, а не только отсутствие болезней или физических недостатков) .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Психическое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– или состояние психики, характеризующееся общим душевным равновесием.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Социальное здоровье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– понимается как система ценностей, установок и мотивов поведения в социальной среде.</a:t>
            </a:r>
          </a:p>
          <a:p>
            <a:pPr algn="just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571472" y="642918"/>
            <a:ext cx="8001056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результатам исследований в 2020 году состояние здоровья наших воспитанников характеризуется следующими тенденциями: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хронические заболевания – 11,71 %;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имеют дефицит массы тела – 9,4 %;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нарушение опорно-двигательного аппарата – 3,12 %;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аллергические проявления – 2,34 %;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лорзаболевания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- 2,34%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20,31 % детей отмечается кариес зубов, 3,9 % детей имеет сниженную остроту зрения, 0,75% сниженную остроту слуха. К группе часто болеющих можно отнести – 14% воспитанников.  </a:t>
            </a:r>
          </a:p>
          <a:p>
            <a:pPr algn="just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285852" y="642918"/>
            <a:ext cx="6929486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результатам исследований в 2020 году</a:t>
            </a:r>
          </a:p>
          <a:p>
            <a:endParaRPr lang="ru-RU" sz="2800" dirty="0" smtClean="0"/>
          </a:p>
          <a:p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1538" y="1397000"/>
          <a:ext cx="7000924" cy="38893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84974"/>
                <a:gridCol w="2515950"/>
              </a:tblGrid>
              <a:tr h="97234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 заболеваемости / год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r>
                        <a:rPr lang="ru-RU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7234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Общая заболеваемость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246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7234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Простудные заболевания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ОРВ 232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7234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Процент часто болеющих детей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14%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500034" y="642919"/>
            <a:ext cx="8072494" cy="7078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Проблема проекта: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Ухудшение здоровья воспитанников, увеличение количества пропусков по болезни.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Объект проекта: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 система воспитательно-оздоровительного процесса 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дошкольном учреждении  по сохранению здоровья детей и приобщению родителей к здоровому образу жизни. </a:t>
            </a:r>
          </a:p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Предмет проекта: 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 здоровьесберегающих технологий в воспитательно-образовательной деятельности.</a:t>
            </a:r>
          </a:p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Гипотеза проекта: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Здоровье детей будет сохраняться, укрепляться и развиваться, а физические качества будут эффективно совершенствоваться при условии, если будет разработана система работы с детьми и их родителями по физическому воспитанию и оздоровлению с использованием инновационных здоровьесберегающих технологий, новых активных форм работы с родителями по формированию привычки к здоровому образу жизни.</a:t>
            </a: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/>
          </a:p>
          <a:p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428596" y="357167"/>
            <a:ext cx="821537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системы работы по сохранению и укреплению здоровья детей, формирование мотивации, знаний и навыков в области здорового образа жизни.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/>
          </a:p>
          <a:p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 rot="10800000" flipV="1">
            <a:off x="500034" y="1038510"/>
            <a:ext cx="814393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 цель работы в летний оздоровительный период: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Реализация системы мероприятий, направленных на оздоровление детей дошкольного возраста, их физическое развитие,  нравственное воспитание, развитие любознательности и познавательной активности, формирование культурно-гигиенических и трудовых навыков.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Повышение эмоционального благополучия через проведение разнообразных развлекательных мероприятий, мероприятий  физкультурно-оздоровительной направленности.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условий, обеспечивающих охрану жизни и здоровья детей, предупреждение заболеваемости и травматизма.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Осуществление  педагогического просвещения  родителей по вопросам воспитания и оздоровления детей в летний период.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357158" y="642918"/>
            <a:ext cx="8358246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6600" b="1" dirty="0" smtClean="0">
              <a:latin typeface="Arial Narrow" pitchFamily="34" charset="0"/>
              <a:cs typeface="Times New Roman" pitchFamily="18" charset="0"/>
            </a:endParaRPr>
          </a:p>
          <a:p>
            <a:pPr algn="ctr"/>
            <a:r>
              <a:rPr lang="ru-RU" sz="6600" b="1" dirty="0" smtClean="0">
                <a:latin typeface="AnastasiaScript" pitchFamily="2" charset="0"/>
                <a:ea typeface="Verdana" pitchFamily="34" charset="0"/>
                <a:cs typeface="Verdana" pitchFamily="34" charset="0"/>
              </a:rPr>
              <a:t>Сеанс  здоровья</a:t>
            </a:r>
          </a:p>
          <a:p>
            <a:pPr algn="ctr"/>
            <a:r>
              <a:rPr lang="ru-RU" sz="6600" b="1" dirty="0" smtClean="0">
                <a:latin typeface="AnastasiaScript" pitchFamily="2" charset="0"/>
                <a:ea typeface="Verdana" pitchFamily="34" charset="0"/>
                <a:cs typeface="Verdana" pitchFamily="34" charset="0"/>
              </a:rPr>
              <a:t>«Аплодисменты здоровья»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/>
          </a:p>
          <a:p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552</TotalTime>
  <Words>361</Words>
  <Application>Microsoft Office PowerPoint</Application>
  <PresentationFormat>Экран (4:3)</PresentationFormat>
  <Paragraphs>129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MARiALE</dc:creator>
  <cp:lastModifiedBy>натали</cp:lastModifiedBy>
  <cp:revision>64</cp:revision>
  <dcterms:created xsi:type="dcterms:W3CDTF">2021-03-29T14:43:57Z</dcterms:created>
  <dcterms:modified xsi:type="dcterms:W3CDTF">2021-09-15T03:27:27Z</dcterms:modified>
</cp:coreProperties>
</file>